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3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6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86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3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17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0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7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4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9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7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3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642B-1F8B-4F9D-86FF-9011151C7BD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B2F5F0-EF2D-4A4F-BB5F-DB505D6DE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977" y="574766"/>
            <a:ext cx="8926875" cy="11226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26 С ПРИОРИТЕТНЫМ ОСУЩЕСТВЛЕНИЕМ ДЕЯТЕЛЬНОСТИ ПО ХУДОЖЕСТВЕННО-ЭСТЕТИЧЕСКОМУ РАЗВИТИЮ ДЕТЕЙ»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0685" y="2569029"/>
            <a:ext cx="9431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аседание муниципальной базовой площадки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26»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«Естественнонаучная грамотность - направление для воспитания маленьких гениев»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8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6309" y="945697"/>
            <a:ext cx="8046720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Презентация проекта.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Развешиваются 6 листов проекта в один ряд, чтобы ребенок мог переходить от одного к другому. Обговорить с ребенком последовательность рассказа, логику выступления. Желательно присутствие родителей, которые помогут ребенку рассказать о проделанной работе.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58" y="4308564"/>
            <a:ext cx="3784826" cy="2126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07" y="1595691"/>
            <a:ext cx="2763171" cy="3684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649" y="3437805"/>
            <a:ext cx="2783237" cy="30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4891" y="649606"/>
            <a:ext cx="9753600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этап: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Выставка проектов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Организуется выставка детских проектов (если их несколько). Педагог продумывает игры, загадки, упражнения по материалам этих проектов для закрепления и систематизации знаний, полученных в ходе работы над проектом. Затем листы переплетаются, помещаются в библиотеку группы ДОО и находятся в свободном доступе.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23" y="2864774"/>
            <a:ext cx="5840474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0549" y="786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муниципальной базовой площадки МБДОУ «Детский сад № 26»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2022– 2023 учебный год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93947"/>
              </p:ext>
            </p:extLst>
          </p:nvPr>
        </p:nvGraphicFramePr>
        <p:xfrm>
          <a:off x="1133204" y="993293"/>
          <a:ext cx="10928167" cy="573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реализация межмуниципального экологического проекта с использованием технологии ПОСТКРОССИНГ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- июнь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Объединение педагогов и воспитанников дошкольных организаций Красноярского края вокруг темы экологии, как одной из  составляющих естественнонаучной грамотности посредством почтовой переписки, а также с использованием цифровых технологий, обмен методическими разработками для работы с воспитанниками.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«Технологии, способствующие формированию предпосылок естественнонаучной грамотности у детей дошкольного возраста»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20.10.2022г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компетентности педагогов в области образовательных технологий, способствующих формированию предпосылок естественнонаучной грамотности у дошкольников.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«Среда, способствующая формированию предпосылок естественнонаучной грамотности у детей дошкольного возраста»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2023 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практическим опытом организации предметно-развивающей среды в группе, способствующей формированию предпосылок естественнонаучной грамотности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детских исследовательских проектов «Я - исследователь»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2023г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исследовательских способностей детей дошкольного возраста путем организации конкурсного движения.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6" marR="6404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503" y="206099"/>
            <a:ext cx="10441577" cy="128089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компетенции (способности) обучающихся в области естественнонаучной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грамотности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Научно объяснять феномены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Применять методы естественнонаучного исследования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Интерпретировать данные и использовать их для выводов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Индикаторы: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Самостоятельно устанавливает причинно-следственные связи и отношения между системами объектов и явлений с применением различных средств;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Объясняет роль воздействия (взаимодействия) человека на объекты или явления, используя научные знания;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Добывает информацию различными способами;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Делает умозаключения на основе данных из разных источников информации;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Ставит цель;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Самостоятельно планирует свои действия;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Самостоятельно действует в соответствии с предлагаемым алгоритмом, составляет собственный алгоритм;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При обнаружении несоответствия полученных результатов и цели, корректирует свою деятельность;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Самостоятельно составляет модели и использует их в исследовательской деятельности;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Владеет способами работы с данными (схемами, символами, знаками, таблицами) естественнонаучных явлений;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Адекватно оценивает результаты своей деятельности, презентует их.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2362" y="723682"/>
            <a:ext cx="9875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«технология» в переводе с греческого означает «наука об искусстве»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tесhnе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«искусство», «мастерство»;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lоgоs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«слово», «учение».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— это упорядоченная совокупность действий, операций и процедур, инструментально обеспечивающих достижение прогнозируемого результата в изменяющихся условиях образовательного процесса                                                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В.А.Сластенин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– совокупность методов, приемов обучения, гарантировано приводящих к заданному результату.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Юдин)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1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097" y="372181"/>
            <a:ext cx="962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способствующие формированию предпосылок естественнонаучной грамотности у детей дошкольного возраста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92824"/>
              </p:ext>
            </p:extLst>
          </p:nvPr>
        </p:nvGraphicFramePr>
        <p:xfrm>
          <a:off x="2573201" y="1018512"/>
          <a:ext cx="661352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№37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предпосылок естественнонаучной грамотности у детей дошкольного возраста через проектную деятельность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04655"/>
              </p:ext>
            </p:extLst>
          </p:nvPr>
        </p:nvGraphicFramePr>
        <p:xfrm>
          <a:off x="2573201" y="1468719"/>
          <a:ext cx="661352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№27»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по экспериментированию в ДОО: проект «Лаборатория «Хочу всё знать!»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47575"/>
              </p:ext>
            </p:extLst>
          </p:nvPr>
        </p:nvGraphicFramePr>
        <p:xfrm>
          <a:off x="2573201" y="1912855"/>
          <a:ext cx="661352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«Д/с №25»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«Использование мыслительных карт в проектной деятельности  с детьми дошкольного возраста»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30722"/>
              </p:ext>
            </p:extLst>
          </p:nvPr>
        </p:nvGraphicFramePr>
        <p:xfrm>
          <a:off x="2590617" y="4589416"/>
          <a:ext cx="661352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«Д\с КВ № 24»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«Использование интеллект-карт при формировании естественнонаучной грамотности у дошкольников»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43199"/>
              </p:ext>
            </p:extLst>
          </p:nvPr>
        </p:nvGraphicFramePr>
        <p:xfrm>
          <a:off x="2573201" y="3462982"/>
          <a:ext cx="661352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«Д/ сад № 48»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предпосылок естественнонаучной грамотности у детей старшего дошкольного возраста посредством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88717"/>
              </p:ext>
            </p:extLst>
          </p:nvPr>
        </p:nvGraphicFramePr>
        <p:xfrm>
          <a:off x="2581911" y="3939894"/>
          <a:ext cx="6613525" cy="587121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 46»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«Технология развития критического мышления как средство формировании предпосылок естественнонаучной грамотности у детей дошкольного возраста»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48609"/>
              </p:ext>
            </p:extLst>
          </p:nvPr>
        </p:nvGraphicFramePr>
        <p:xfrm>
          <a:off x="2590619" y="5002339"/>
          <a:ext cx="6613525" cy="587121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«Д\с КВ № 24»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«Технология ТРИЗ как средство развития предпосылок естественнонаучной грамотности у детей старшего дошкольного возраста»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00845"/>
              </p:ext>
            </p:extLst>
          </p:nvPr>
        </p:nvGraphicFramePr>
        <p:xfrm>
          <a:off x="2599327" y="5629356"/>
          <a:ext cx="6613525" cy="587121"/>
        </p:xfrm>
        <a:graphic>
          <a:graphicData uri="http://schemas.openxmlformats.org/drawingml/2006/table">
            <a:tbl>
              <a:tblPr firstRow="1" firstCol="1" bandRow="1"/>
              <a:tblGrid>
                <a:gridCol w="186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№34»	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предпосылок естественнонаучной грамотности у детей младшего дошкольного возраста посредством исследовательской деятельности с элементами ТРИЗ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25316"/>
              </p:ext>
            </p:extLst>
          </p:nvPr>
        </p:nvGraphicFramePr>
        <p:xfrm>
          <a:off x="2573111" y="2365701"/>
          <a:ext cx="6631850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186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 26»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Scrum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-технология как вариант организации детских исследовательских проектов»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03232"/>
              </p:ext>
            </p:extLst>
          </p:nvPr>
        </p:nvGraphicFramePr>
        <p:xfrm>
          <a:off x="2577738" y="2812870"/>
          <a:ext cx="6635932" cy="587121"/>
        </p:xfrm>
        <a:graphic>
          <a:graphicData uri="http://schemas.openxmlformats.org/drawingml/2006/table">
            <a:tbl>
              <a:tblPr firstRow="1" firstCol="1" bandRow="1"/>
              <a:tblGrid>
                <a:gridCol w="186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94">
                <a:tc>
                  <a:txBody>
                    <a:bodyPr/>
                    <a:lstStyle/>
                    <a:p>
                      <a:pPr marR="25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 26»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«Технология проектирования для формирования предпосылок естественнонаучной грамотности у детей старшего дошкольного возраста»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69283"/>
              </p:ext>
            </p:extLst>
          </p:nvPr>
        </p:nvGraphicFramePr>
        <p:xfrm>
          <a:off x="2599237" y="6270879"/>
          <a:ext cx="6605723" cy="587121"/>
        </p:xfrm>
        <a:graphic>
          <a:graphicData uri="http://schemas.openxmlformats.org/drawingml/2006/table">
            <a:tbl>
              <a:tblPr firstRow="1" firstCol="1" bandRow="1"/>
              <a:tblGrid>
                <a:gridCol w="186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№ 26»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«Технология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автодидактика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формирования предпосылок естественнонаучной грамотности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старшего дошкольного возраста»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42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9429" y="285095"/>
            <a:ext cx="930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проектирования для формирования предпосылок естественнонаучной грамотности у детей старшего дошкольного возраста»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9429" y="1720840"/>
            <a:ext cx="899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доступна детям дошкольного возраста с 5-и летнего возраста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характерны 3 типологии проектов: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исследовательский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творческий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нормативный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17" y="3369574"/>
            <a:ext cx="4948898" cy="33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2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199" y="1166843"/>
            <a:ext cx="8882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Исследовательский тип проектной деятельности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 этап: Формулировка задачи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ситуации, в ходе которой ребенок приходит к формулировке исследовательского вопроса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том, почему существует то или иное явление и как оно объясняется с точки зрения современного знания.</a:t>
            </a:r>
          </a:p>
          <a:p>
            <a:pPr lvl="0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3 стратегии поведения педагога: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проблемной ситуации для всех детей – 1 исследовательский вопрос на всю группу. Все дети ищут ответ на этот вопрос.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наблюдение за детьми и выявление сфер интересов каждого. Проблемная ситуация создается под каждого ребенка.</a:t>
            </a:r>
          </a:p>
          <a:p>
            <a:pPr lvl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родителей, которые помогут ребенку сформулировать исследовательский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этап заканчивается, когда у ребенка появляется вопрос.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8" y="1625387"/>
            <a:ext cx="2467791" cy="37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9645" y="162926"/>
            <a:ext cx="10567852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этап: Реализация проекта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начинает работать над проектом (отвечает на поставленный вопрос) и создает проектную документацию (родители помогают, но организатор-ребенок). Дети помладше могут опросить родителей и других взрослых, старшие – вместе с родителями ищут информацию в энциклопедии, интернете и т.д. Оформляется альбом: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страница Формулировка вопроса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пишет или срисовывает вопрос. Украшает титульный лист.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страница Проведение опроса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проводит опрос своего окружения (2-3 чел), те ответы, которые он получает-зарисовывает (подписываются ответы-рисунки, кто их дал).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страница Выбор ответа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наиболее правильного ответа с точки зрения ребенка (рисует или клеит тот самый ответ)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6" y="3778628"/>
            <a:ext cx="2162726" cy="2776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989" y="3773857"/>
            <a:ext cx="3944374" cy="27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229" y="3723332"/>
            <a:ext cx="2382828" cy="28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543" y="634144"/>
            <a:ext cx="8360228" cy="421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страница Способы проверки</a:t>
            </a:r>
            <a:endParaRPr lang="ru-RU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Посвящена возможным способам проверки правильного ответа, предложенного ребенком (рисует способ получения информации, которым пользовался).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страница Результаты проверки</a:t>
            </a:r>
            <a:endParaRPr lang="ru-RU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Изображается результат проверки правильности ответа (удалось ли произвести проверку и на сколько был удачно выбран способ).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страница Где можно применить этот проект</a:t>
            </a:r>
            <a:endParaRPr lang="ru-RU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может рассказать детям в группе, организовать игру. Сфера применения проекта зависит от содержания проекта.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старшей группы используют листы формата А-3, в подготовительной группе А-4.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17" y="4846066"/>
            <a:ext cx="2550427" cy="1911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52" y="4846066"/>
            <a:ext cx="2550426" cy="1911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53" y="3265713"/>
            <a:ext cx="2493553" cy="33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42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479</TotalTime>
  <Words>945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Основные компетенции (способности) обучающихся в области естественнонаучной грамотности • Научно объяснять феномены  • Применять методы естественнонаучного исследования  • Интерпретировать данные и использовать их для выводов   Индикаторы: - Самостоятельно устанавливает причинно-следственные связи и отношения между системами объектов и явлений с применением различных средств; - Объясняет роль воздействия (взаимодействия) человека на объекты или явления, используя научные знания; - Добывает информацию различными способами; - Делает умозаключения на основе данных из разных источников информации; - Ставит цель; - Самостоятельно планирует свои действия; - Самостоятельно действует в соответствии с предлагаемым алгоритмом, составляет собственный алгоритм; - При обнаружении несоответствия полученных результатов и цели, корректирует свою деятельность; - Самостоятельно составляет модели и использует их в исследовательской деятельности; - Владеет способами работы с данными (схемами, символами, знаками, таблицами) естественнонаучных явлений; - Адекватно оценивает результаты своей деятельности, презентует 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25</cp:revision>
  <dcterms:created xsi:type="dcterms:W3CDTF">2022-10-18T01:12:35Z</dcterms:created>
  <dcterms:modified xsi:type="dcterms:W3CDTF">2022-10-18T18:16:10Z</dcterms:modified>
</cp:coreProperties>
</file>